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1"/>
  </p:notesMasterIdLst>
  <p:handoutMasterIdLst>
    <p:handoutMasterId r:id="rId12"/>
  </p:handoutMasterIdLst>
  <p:sldIdLst>
    <p:sldId id="376" r:id="rId5"/>
    <p:sldId id="291" r:id="rId6"/>
    <p:sldId id="498" r:id="rId7"/>
    <p:sldId id="290" r:id="rId8"/>
    <p:sldId id="293" r:id="rId9"/>
    <p:sldId id="38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howGuides="1">
      <p:cViewPr varScale="1">
        <p:scale>
          <a:sx n="70" d="100"/>
          <a:sy n="70" d="100"/>
        </p:scale>
        <p:origin x="283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0BFCF3-EFC8-4F79-BC47-3EEC8BE8E08B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EBFECACC-0C62-47E1-A135-02D122D134A8}">
      <dgm:prSet/>
      <dgm:spPr/>
      <dgm:t>
        <a:bodyPr/>
        <a:lstStyle/>
        <a:p>
          <a:r>
            <a:rPr lang="en-US"/>
            <a:t>Shield Standard</a:t>
          </a:r>
        </a:p>
      </dgm:t>
    </dgm:pt>
    <dgm:pt modelId="{7CBF1B9E-76CE-47F3-8FA4-8CA3D1B19D07}" type="parTrans" cxnId="{C6E94DEB-338D-4DC3-8F59-673613C2C461}">
      <dgm:prSet/>
      <dgm:spPr/>
      <dgm:t>
        <a:bodyPr/>
        <a:lstStyle/>
        <a:p>
          <a:endParaRPr lang="en-US"/>
        </a:p>
      </dgm:t>
    </dgm:pt>
    <dgm:pt modelId="{F028CC73-A419-4284-9136-91DB5AB98018}" type="sibTrans" cxnId="{C6E94DEB-338D-4DC3-8F59-673613C2C461}">
      <dgm:prSet/>
      <dgm:spPr/>
      <dgm:t>
        <a:bodyPr/>
        <a:lstStyle/>
        <a:p>
          <a:endParaRPr lang="en-US"/>
        </a:p>
      </dgm:t>
    </dgm:pt>
    <dgm:pt modelId="{AC5CB259-2E24-464A-84E8-AE767832F06F}">
      <dgm:prSet/>
      <dgm:spPr/>
      <dgm:t>
        <a:bodyPr/>
        <a:lstStyle/>
        <a:p>
          <a:r>
            <a:rPr lang="en-US"/>
            <a:t>Basic Protection</a:t>
          </a:r>
        </a:p>
      </dgm:t>
    </dgm:pt>
    <dgm:pt modelId="{6A6193E0-A308-4D04-A6C7-454371DBDE98}" type="parTrans" cxnId="{66E6DB0A-EDC8-4574-BB06-6E6DCE4FBFDA}">
      <dgm:prSet/>
      <dgm:spPr/>
      <dgm:t>
        <a:bodyPr/>
        <a:lstStyle/>
        <a:p>
          <a:endParaRPr lang="en-US"/>
        </a:p>
      </dgm:t>
    </dgm:pt>
    <dgm:pt modelId="{59C2F44D-429C-4065-8165-5FBC268DB1E9}" type="sibTrans" cxnId="{66E6DB0A-EDC8-4574-BB06-6E6DCE4FBFDA}">
      <dgm:prSet/>
      <dgm:spPr/>
      <dgm:t>
        <a:bodyPr/>
        <a:lstStyle/>
        <a:p>
          <a:endParaRPr lang="en-US"/>
        </a:p>
      </dgm:t>
    </dgm:pt>
    <dgm:pt modelId="{F2BD768A-2C4F-47ED-933D-CF7005B8B3A6}">
      <dgm:prSet/>
      <dgm:spPr/>
      <dgm:t>
        <a:bodyPr/>
        <a:lstStyle/>
        <a:p>
          <a:r>
            <a:rPr lang="en-US"/>
            <a:t>Protection against common transport and network layer DDoS attacks</a:t>
          </a:r>
        </a:p>
      </dgm:t>
    </dgm:pt>
    <dgm:pt modelId="{A7FC15EA-8ACA-43AD-A496-DC863AA11329}" type="parTrans" cxnId="{1BD53C76-8174-49FF-A680-214FBA59B9B7}">
      <dgm:prSet/>
      <dgm:spPr/>
      <dgm:t>
        <a:bodyPr/>
        <a:lstStyle/>
        <a:p>
          <a:endParaRPr lang="en-US"/>
        </a:p>
      </dgm:t>
    </dgm:pt>
    <dgm:pt modelId="{407B50BC-286E-43CB-8DAB-322CD4C2BF55}" type="sibTrans" cxnId="{1BD53C76-8174-49FF-A680-214FBA59B9B7}">
      <dgm:prSet/>
      <dgm:spPr/>
      <dgm:t>
        <a:bodyPr/>
        <a:lstStyle/>
        <a:p>
          <a:endParaRPr lang="en-US"/>
        </a:p>
      </dgm:t>
    </dgm:pt>
    <dgm:pt modelId="{B71B89F5-2A4C-4EC4-A914-8D0D52D54EA2}">
      <dgm:prSet/>
      <dgm:spPr/>
      <dgm:t>
        <a:bodyPr/>
        <a:lstStyle/>
        <a:p>
          <a:r>
            <a:rPr lang="en-US"/>
            <a:t>Free</a:t>
          </a:r>
        </a:p>
      </dgm:t>
    </dgm:pt>
    <dgm:pt modelId="{C237CE3A-4958-463D-B550-74F48B4EFCF1}" type="parTrans" cxnId="{34B50F43-45B9-4DD3-B969-61418EF7ED81}">
      <dgm:prSet/>
      <dgm:spPr/>
      <dgm:t>
        <a:bodyPr/>
        <a:lstStyle/>
        <a:p>
          <a:endParaRPr lang="en-US"/>
        </a:p>
      </dgm:t>
    </dgm:pt>
    <dgm:pt modelId="{D5318677-B228-470F-A418-BD1B8D783E33}" type="sibTrans" cxnId="{34B50F43-45B9-4DD3-B969-61418EF7ED81}">
      <dgm:prSet/>
      <dgm:spPr/>
      <dgm:t>
        <a:bodyPr/>
        <a:lstStyle/>
        <a:p>
          <a:endParaRPr lang="en-US"/>
        </a:p>
      </dgm:t>
    </dgm:pt>
    <dgm:pt modelId="{E6F62DFA-1125-4C5D-ABD3-1D7F07BA8DA2}">
      <dgm:prSet/>
      <dgm:spPr/>
      <dgm:t>
        <a:bodyPr/>
        <a:lstStyle/>
        <a:p>
          <a:r>
            <a:rPr lang="en-US"/>
            <a:t>Shield Advanced</a:t>
          </a:r>
        </a:p>
      </dgm:t>
    </dgm:pt>
    <dgm:pt modelId="{A3A14E98-41A7-482A-9731-2B6C0473D19E}" type="parTrans" cxnId="{4AFF695C-F51D-4446-9B75-3A6A9C9E14E9}">
      <dgm:prSet/>
      <dgm:spPr/>
      <dgm:t>
        <a:bodyPr/>
        <a:lstStyle/>
        <a:p>
          <a:endParaRPr lang="en-US"/>
        </a:p>
      </dgm:t>
    </dgm:pt>
    <dgm:pt modelId="{6AAE956F-0477-48AD-BB71-86A4583E2AB8}" type="sibTrans" cxnId="{4AFF695C-F51D-4446-9B75-3A6A9C9E14E9}">
      <dgm:prSet/>
      <dgm:spPr/>
      <dgm:t>
        <a:bodyPr/>
        <a:lstStyle/>
        <a:p>
          <a:endParaRPr lang="en-US"/>
        </a:p>
      </dgm:t>
    </dgm:pt>
    <dgm:pt modelId="{E61625A8-CEFE-47D0-B294-FD1C71F5677F}">
      <dgm:prSet/>
      <dgm:spPr/>
      <dgm:t>
        <a:bodyPr/>
        <a:lstStyle/>
        <a:p>
          <a:r>
            <a:rPr lang="en-US"/>
            <a:t>Higher level of protection</a:t>
          </a:r>
        </a:p>
      </dgm:t>
    </dgm:pt>
    <dgm:pt modelId="{E67A5AA3-51C9-48F6-8D57-02224DBF7DE3}" type="parTrans" cxnId="{B308A5F3-F70B-410D-B1A5-F94A20028A62}">
      <dgm:prSet/>
      <dgm:spPr/>
      <dgm:t>
        <a:bodyPr/>
        <a:lstStyle/>
        <a:p>
          <a:endParaRPr lang="en-US"/>
        </a:p>
      </dgm:t>
    </dgm:pt>
    <dgm:pt modelId="{A65E3579-9D17-4CDB-B19F-4357136FC073}" type="sibTrans" cxnId="{B308A5F3-F70B-410D-B1A5-F94A20028A62}">
      <dgm:prSet/>
      <dgm:spPr/>
      <dgm:t>
        <a:bodyPr/>
        <a:lstStyle/>
        <a:p>
          <a:endParaRPr lang="en-US"/>
        </a:p>
      </dgm:t>
    </dgm:pt>
    <dgm:pt modelId="{A2C1F7B5-285D-4336-820A-F4F558842FB6}">
      <dgm:prSet/>
      <dgm:spPr/>
      <dgm:t>
        <a:bodyPr/>
        <a:lstStyle/>
        <a:p>
          <a:r>
            <a:rPr lang="en-US"/>
            <a:t>Protects against large and sophisticated DDoS attacks</a:t>
          </a:r>
        </a:p>
      </dgm:t>
    </dgm:pt>
    <dgm:pt modelId="{5360E982-1B0A-43EF-994B-C68827B779D9}" type="parTrans" cxnId="{1FC9D60D-BB0F-4963-A707-894B76775EB8}">
      <dgm:prSet/>
      <dgm:spPr/>
      <dgm:t>
        <a:bodyPr/>
        <a:lstStyle/>
        <a:p>
          <a:endParaRPr lang="en-US"/>
        </a:p>
      </dgm:t>
    </dgm:pt>
    <dgm:pt modelId="{AABFB30C-FE4D-42CE-8D3B-8B360C7C6CD3}" type="sibTrans" cxnId="{1FC9D60D-BB0F-4963-A707-894B76775EB8}">
      <dgm:prSet/>
      <dgm:spPr/>
      <dgm:t>
        <a:bodyPr/>
        <a:lstStyle/>
        <a:p>
          <a:endParaRPr lang="en-US"/>
        </a:p>
      </dgm:t>
    </dgm:pt>
    <dgm:pt modelId="{1A73A1AC-3099-4C28-823A-520138B2B8A4}">
      <dgm:prSet/>
      <dgm:spPr/>
      <dgm:t>
        <a:bodyPr/>
        <a:lstStyle/>
        <a:p>
          <a:r>
            <a:rPr lang="en-US"/>
            <a:t>24x7 access to DDoS response team</a:t>
          </a:r>
        </a:p>
      </dgm:t>
    </dgm:pt>
    <dgm:pt modelId="{C80AB0AD-53EA-4955-B28E-BE1C1F7A532D}" type="parTrans" cxnId="{8BF2BEE4-F7B0-4923-8816-4DCEFC7F192C}">
      <dgm:prSet/>
      <dgm:spPr/>
      <dgm:t>
        <a:bodyPr/>
        <a:lstStyle/>
        <a:p>
          <a:endParaRPr lang="en-US"/>
        </a:p>
      </dgm:t>
    </dgm:pt>
    <dgm:pt modelId="{E9E80BF6-3F16-4A85-BEF0-89F4A63ECC2F}" type="sibTrans" cxnId="{8BF2BEE4-F7B0-4923-8816-4DCEFC7F192C}">
      <dgm:prSet/>
      <dgm:spPr/>
      <dgm:t>
        <a:bodyPr/>
        <a:lstStyle/>
        <a:p>
          <a:endParaRPr lang="en-US"/>
        </a:p>
      </dgm:t>
    </dgm:pt>
    <dgm:pt modelId="{F634E93E-47E8-4C30-860B-64DF33BD7D15}">
      <dgm:prSet/>
      <dgm:spPr/>
      <dgm:t>
        <a:bodyPr/>
        <a:lstStyle/>
        <a:p>
          <a:r>
            <a:rPr lang="en-US"/>
            <a:t>$3,000 per organization</a:t>
          </a:r>
        </a:p>
      </dgm:t>
    </dgm:pt>
    <dgm:pt modelId="{1935131C-7A66-40EB-B0D1-16DCDC9917AE}" type="parTrans" cxnId="{5CCB5A40-8BF6-40CA-90CE-ED291164D1B1}">
      <dgm:prSet/>
      <dgm:spPr/>
      <dgm:t>
        <a:bodyPr/>
        <a:lstStyle/>
        <a:p>
          <a:endParaRPr lang="en-US"/>
        </a:p>
      </dgm:t>
    </dgm:pt>
    <dgm:pt modelId="{96014DF9-7D33-4E45-A1BA-3A080FB9B683}" type="sibTrans" cxnId="{5CCB5A40-8BF6-40CA-90CE-ED291164D1B1}">
      <dgm:prSet/>
      <dgm:spPr/>
      <dgm:t>
        <a:bodyPr/>
        <a:lstStyle/>
        <a:p>
          <a:endParaRPr lang="en-US"/>
        </a:p>
      </dgm:t>
    </dgm:pt>
    <dgm:pt modelId="{64D69D1E-8DB2-4B4A-A2D8-FE9D84BEB332}" type="pres">
      <dgm:prSet presAssocID="{250BFCF3-EFC8-4F79-BC47-3EEC8BE8E08B}" presName="linear" presStyleCnt="0">
        <dgm:presLayoutVars>
          <dgm:dir/>
          <dgm:animLvl val="lvl"/>
          <dgm:resizeHandles val="exact"/>
        </dgm:presLayoutVars>
      </dgm:prSet>
      <dgm:spPr/>
    </dgm:pt>
    <dgm:pt modelId="{8DDCC7E4-64E4-433E-97E6-C34D30F279CF}" type="pres">
      <dgm:prSet presAssocID="{EBFECACC-0C62-47E1-A135-02D122D134A8}" presName="parentLin" presStyleCnt="0"/>
      <dgm:spPr/>
    </dgm:pt>
    <dgm:pt modelId="{376F8F93-1928-4264-A246-AE543996D6C9}" type="pres">
      <dgm:prSet presAssocID="{EBFECACC-0C62-47E1-A135-02D122D134A8}" presName="parentLeftMargin" presStyleLbl="node1" presStyleIdx="0" presStyleCnt="2"/>
      <dgm:spPr/>
    </dgm:pt>
    <dgm:pt modelId="{C7B9B901-821D-4F6A-8042-E8639071D96F}" type="pres">
      <dgm:prSet presAssocID="{EBFECACC-0C62-47E1-A135-02D122D134A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F6A5D5E-1C43-4B94-AD64-6F3D930B521E}" type="pres">
      <dgm:prSet presAssocID="{EBFECACC-0C62-47E1-A135-02D122D134A8}" presName="negativeSpace" presStyleCnt="0"/>
      <dgm:spPr/>
    </dgm:pt>
    <dgm:pt modelId="{1D0E0E93-7043-4DCD-BD7F-E5BD72A1D320}" type="pres">
      <dgm:prSet presAssocID="{EBFECACC-0C62-47E1-A135-02D122D134A8}" presName="childText" presStyleLbl="conFgAcc1" presStyleIdx="0" presStyleCnt="2">
        <dgm:presLayoutVars>
          <dgm:bulletEnabled val="1"/>
        </dgm:presLayoutVars>
      </dgm:prSet>
      <dgm:spPr/>
    </dgm:pt>
    <dgm:pt modelId="{3AD987B7-E2B0-4EBF-93A9-CB106BC63ED1}" type="pres">
      <dgm:prSet presAssocID="{F028CC73-A419-4284-9136-91DB5AB98018}" presName="spaceBetweenRectangles" presStyleCnt="0"/>
      <dgm:spPr/>
    </dgm:pt>
    <dgm:pt modelId="{BD96465A-EDDF-4E37-AF05-67FA49B35B8E}" type="pres">
      <dgm:prSet presAssocID="{E6F62DFA-1125-4C5D-ABD3-1D7F07BA8DA2}" presName="parentLin" presStyleCnt="0"/>
      <dgm:spPr/>
    </dgm:pt>
    <dgm:pt modelId="{BD61C239-BCC3-4B01-967E-6704485C8A79}" type="pres">
      <dgm:prSet presAssocID="{E6F62DFA-1125-4C5D-ABD3-1D7F07BA8DA2}" presName="parentLeftMargin" presStyleLbl="node1" presStyleIdx="0" presStyleCnt="2"/>
      <dgm:spPr/>
    </dgm:pt>
    <dgm:pt modelId="{EEE6A071-6AEE-4C11-8418-928AD9227DFD}" type="pres">
      <dgm:prSet presAssocID="{E6F62DFA-1125-4C5D-ABD3-1D7F07BA8DA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565C1ED-6326-4338-A90F-7587FB41DCBF}" type="pres">
      <dgm:prSet presAssocID="{E6F62DFA-1125-4C5D-ABD3-1D7F07BA8DA2}" presName="negativeSpace" presStyleCnt="0"/>
      <dgm:spPr/>
    </dgm:pt>
    <dgm:pt modelId="{EC548249-1F30-4E99-B486-BF2A16F35935}" type="pres">
      <dgm:prSet presAssocID="{E6F62DFA-1125-4C5D-ABD3-1D7F07BA8DA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84F8203-5B26-43ED-B85D-3C30B1D055E4}" type="presOf" srcId="{E6F62DFA-1125-4C5D-ABD3-1D7F07BA8DA2}" destId="{BD61C239-BCC3-4B01-967E-6704485C8A79}" srcOrd="0" destOrd="0" presId="urn:microsoft.com/office/officeart/2005/8/layout/list1"/>
    <dgm:cxn modelId="{66E6DB0A-EDC8-4574-BB06-6E6DCE4FBFDA}" srcId="{EBFECACC-0C62-47E1-A135-02D122D134A8}" destId="{AC5CB259-2E24-464A-84E8-AE767832F06F}" srcOrd="0" destOrd="0" parTransId="{6A6193E0-A308-4D04-A6C7-454371DBDE98}" sibTransId="{59C2F44D-429C-4065-8165-5FBC268DB1E9}"/>
    <dgm:cxn modelId="{1FC9D60D-BB0F-4963-A707-894B76775EB8}" srcId="{E6F62DFA-1125-4C5D-ABD3-1D7F07BA8DA2}" destId="{A2C1F7B5-285D-4336-820A-F4F558842FB6}" srcOrd="1" destOrd="0" parTransId="{5360E982-1B0A-43EF-994B-C68827B779D9}" sibTransId="{AABFB30C-FE4D-42CE-8D3B-8B360C7C6CD3}"/>
    <dgm:cxn modelId="{18B40F0F-B903-410F-A5A7-80EDE4494403}" type="presOf" srcId="{E6F62DFA-1125-4C5D-ABD3-1D7F07BA8DA2}" destId="{EEE6A071-6AEE-4C11-8418-928AD9227DFD}" srcOrd="1" destOrd="0" presId="urn:microsoft.com/office/officeart/2005/8/layout/list1"/>
    <dgm:cxn modelId="{6AEC8917-9723-4EB1-A838-3A16A431A703}" type="presOf" srcId="{1A73A1AC-3099-4C28-823A-520138B2B8A4}" destId="{EC548249-1F30-4E99-B486-BF2A16F35935}" srcOrd="0" destOrd="2" presId="urn:microsoft.com/office/officeart/2005/8/layout/list1"/>
    <dgm:cxn modelId="{2244A223-E5AF-4E78-A4D6-4851DA15827A}" type="presOf" srcId="{E61625A8-CEFE-47D0-B294-FD1C71F5677F}" destId="{EC548249-1F30-4E99-B486-BF2A16F35935}" srcOrd="0" destOrd="0" presId="urn:microsoft.com/office/officeart/2005/8/layout/list1"/>
    <dgm:cxn modelId="{5CCB5A40-8BF6-40CA-90CE-ED291164D1B1}" srcId="{E6F62DFA-1125-4C5D-ABD3-1D7F07BA8DA2}" destId="{F634E93E-47E8-4C30-860B-64DF33BD7D15}" srcOrd="3" destOrd="0" parTransId="{1935131C-7A66-40EB-B0D1-16DCDC9917AE}" sibTransId="{96014DF9-7D33-4E45-A1BA-3A080FB9B683}"/>
    <dgm:cxn modelId="{4AFF695C-F51D-4446-9B75-3A6A9C9E14E9}" srcId="{250BFCF3-EFC8-4F79-BC47-3EEC8BE8E08B}" destId="{E6F62DFA-1125-4C5D-ABD3-1D7F07BA8DA2}" srcOrd="1" destOrd="0" parTransId="{A3A14E98-41A7-482A-9731-2B6C0473D19E}" sibTransId="{6AAE956F-0477-48AD-BB71-86A4583E2AB8}"/>
    <dgm:cxn modelId="{D2153561-4CCF-45BB-8C93-91D6955DEE1E}" type="presOf" srcId="{EBFECACC-0C62-47E1-A135-02D122D134A8}" destId="{C7B9B901-821D-4F6A-8042-E8639071D96F}" srcOrd="1" destOrd="0" presId="urn:microsoft.com/office/officeart/2005/8/layout/list1"/>
    <dgm:cxn modelId="{34B50F43-45B9-4DD3-B969-61418EF7ED81}" srcId="{EBFECACC-0C62-47E1-A135-02D122D134A8}" destId="{B71B89F5-2A4C-4EC4-A914-8D0D52D54EA2}" srcOrd="2" destOrd="0" parTransId="{C237CE3A-4958-463D-B550-74F48B4EFCF1}" sibTransId="{D5318677-B228-470F-A418-BD1B8D783E33}"/>
    <dgm:cxn modelId="{497D5B65-5F1C-40E3-8430-47B4840941CA}" type="presOf" srcId="{F634E93E-47E8-4C30-860B-64DF33BD7D15}" destId="{EC548249-1F30-4E99-B486-BF2A16F35935}" srcOrd="0" destOrd="3" presId="urn:microsoft.com/office/officeart/2005/8/layout/list1"/>
    <dgm:cxn modelId="{4636E146-E5F1-428A-B434-4777E3220F55}" type="presOf" srcId="{F2BD768A-2C4F-47ED-933D-CF7005B8B3A6}" destId="{1D0E0E93-7043-4DCD-BD7F-E5BD72A1D320}" srcOrd="0" destOrd="1" presId="urn:microsoft.com/office/officeart/2005/8/layout/list1"/>
    <dgm:cxn modelId="{1BD53C76-8174-49FF-A680-214FBA59B9B7}" srcId="{EBFECACC-0C62-47E1-A135-02D122D134A8}" destId="{F2BD768A-2C4F-47ED-933D-CF7005B8B3A6}" srcOrd="1" destOrd="0" parTransId="{A7FC15EA-8ACA-43AD-A496-DC863AA11329}" sibTransId="{407B50BC-286E-43CB-8DAB-322CD4C2BF55}"/>
    <dgm:cxn modelId="{A38FFA88-71E1-4063-A613-228F81750F33}" type="presOf" srcId="{B71B89F5-2A4C-4EC4-A914-8D0D52D54EA2}" destId="{1D0E0E93-7043-4DCD-BD7F-E5BD72A1D320}" srcOrd="0" destOrd="2" presId="urn:microsoft.com/office/officeart/2005/8/layout/list1"/>
    <dgm:cxn modelId="{E38ACEB0-0275-4E82-B84A-AFFC1C4C21F0}" type="presOf" srcId="{EBFECACC-0C62-47E1-A135-02D122D134A8}" destId="{376F8F93-1928-4264-A246-AE543996D6C9}" srcOrd="0" destOrd="0" presId="urn:microsoft.com/office/officeart/2005/8/layout/list1"/>
    <dgm:cxn modelId="{DB893EB4-881F-4217-8A27-68D5B0BA3DD5}" type="presOf" srcId="{AC5CB259-2E24-464A-84E8-AE767832F06F}" destId="{1D0E0E93-7043-4DCD-BD7F-E5BD72A1D320}" srcOrd="0" destOrd="0" presId="urn:microsoft.com/office/officeart/2005/8/layout/list1"/>
    <dgm:cxn modelId="{8057ADBF-2F47-47DA-8A93-58D1E5082944}" type="presOf" srcId="{A2C1F7B5-285D-4336-820A-F4F558842FB6}" destId="{EC548249-1F30-4E99-B486-BF2A16F35935}" srcOrd="0" destOrd="1" presId="urn:microsoft.com/office/officeart/2005/8/layout/list1"/>
    <dgm:cxn modelId="{8BF2BEE4-F7B0-4923-8816-4DCEFC7F192C}" srcId="{E6F62DFA-1125-4C5D-ABD3-1D7F07BA8DA2}" destId="{1A73A1AC-3099-4C28-823A-520138B2B8A4}" srcOrd="2" destOrd="0" parTransId="{C80AB0AD-53EA-4955-B28E-BE1C1F7A532D}" sibTransId="{E9E80BF6-3F16-4A85-BEF0-89F4A63ECC2F}"/>
    <dgm:cxn modelId="{C6E94DEB-338D-4DC3-8F59-673613C2C461}" srcId="{250BFCF3-EFC8-4F79-BC47-3EEC8BE8E08B}" destId="{EBFECACC-0C62-47E1-A135-02D122D134A8}" srcOrd="0" destOrd="0" parTransId="{7CBF1B9E-76CE-47F3-8FA4-8CA3D1B19D07}" sibTransId="{F028CC73-A419-4284-9136-91DB5AB98018}"/>
    <dgm:cxn modelId="{B308A5F3-F70B-410D-B1A5-F94A20028A62}" srcId="{E6F62DFA-1125-4C5D-ABD3-1D7F07BA8DA2}" destId="{E61625A8-CEFE-47D0-B294-FD1C71F5677F}" srcOrd="0" destOrd="0" parTransId="{E67A5AA3-51C9-48F6-8D57-02224DBF7DE3}" sibTransId="{A65E3579-9D17-4CDB-B19F-4357136FC073}"/>
    <dgm:cxn modelId="{B438E3FA-8A73-4BC2-9BB7-6D56AE5D1756}" type="presOf" srcId="{250BFCF3-EFC8-4F79-BC47-3EEC8BE8E08B}" destId="{64D69D1E-8DB2-4B4A-A2D8-FE9D84BEB332}" srcOrd="0" destOrd="0" presId="urn:microsoft.com/office/officeart/2005/8/layout/list1"/>
    <dgm:cxn modelId="{8D6049A3-EF47-413D-9903-05E0603B23C1}" type="presParOf" srcId="{64D69D1E-8DB2-4B4A-A2D8-FE9D84BEB332}" destId="{8DDCC7E4-64E4-433E-97E6-C34D30F279CF}" srcOrd="0" destOrd="0" presId="urn:microsoft.com/office/officeart/2005/8/layout/list1"/>
    <dgm:cxn modelId="{14DDB1F6-B819-4C55-96E5-4D41BC4BB56B}" type="presParOf" srcId="{8DDCC7E4-64E4-433E-97E6-C34D30F279CF}" destId="{376F8F93-1928-4264-A246-AE543996D6C9}" srcOrd="0" destOrd="0" presId="urn:microsoft.com/office/officeart/2005/8/layout/list1"/>
    <dgm:cxn modelId="{60231E28-C34B-47CC-86A4-06FB7411ECD4}" type="presParOf" srcId="{8DDCC7E4-64E4-433E-97E6-C34D30F279CF}" destId="{C7B9B901-821D-4F6A-8042-E8639071D96F}" srcOrd="1" destOrd="0" presId="urn:microsoft.com/office/officeart/2005/8/layout/list1"/>
    <dgm:cxn modelId="{1807C260-2CB3-46C4-9250-3AB49CDD9DEB}" type="presParOf" srcId="{64D69D1E-8DB2-4B4A-A2D8-FE9D84BEB332}" destId="{AF6A5D5E-1C43-4B94-AD64-6F3D930B521E}" srcOrd="1" destOrd="0" presId="urn:microsoft.com/office/officeart/2005/8/layout/list1"/>
    <dgm:cxn modelId="{73EEC77E-F56F-4CDE-A136-E9E054B979DE}" type="presParOf" srcId="{64D69D1E-8DB2-4B4A-A2D8-FE9D84BEB332}" destId="{1D0E0E93-7043-4DCD-BD7F-E5BD72A1D320}" srcOrd="2" destOrd="0" presId="urn:microsoft.com/office/officeart/2005/8/layout/list1"/>
    <dgm:cxn modelId="{A6BC7B19-0CFC-4B88-B60F-4A4AB1F32AAF}" type="presParOf" srcId="{64D69D1E-8DB2-4B4A-A2D8-FE9D84BEB332}" destId="{3AD987B7-E2B0-4EBF-93A9-CB106BC63ED1}" srcOrd="3" destOrd="0" presId="urn:microsoft.com/office/officeart/2005/8/layout/list1"/>
    <dgm:cxn modelId="{2558E2D8-597A-4417-B859-6CA92AEF74F3}" type="presParOf" srcId="{64D69D1E-8DB2-4B4A-A2D8-FE9D84BEB332}" destId="{BD96465A-EDDF-4E37-AF05-67FA49B35B8E}" srcOrd="4" destOrd="0" presId="urn:microsoft.com/office/officeart/2005/8/layout/list1"/>
    <dgm:cxn modelId="{B99247A6-091E-413A-BC49-F1E87179F52C}" type="presParOf" srcId="{BD96465A-EDDF-4E37-AF05-67FA49B35B8E}" destId="{BD61C239-BCC3-4B01-967E-6704485C8A79}" srcOrd="0" destOrd="0" presId="urn:microsoft.com/office/officeart/2005/8/layout/list1"/>
    <dgm:cxn modelId="{2A0770DE-D48F-44F1-B68F-EA3C92C36545}" type="presParOf" srcId="{BD96465A-EDDF-4E37-AF05-67FA49B35B8E}" destId="{EEE6A071-6AEE-4C11-8418-928AD9227DFD}" srcOrd="1" destOrd="0" presId="urn:microsoft.com/office/officeart/2005/8/layout/list1"/>
    <dgm:cxn modelId="{9595781F-4DC6-40B7-8379-B52FD2CDC2EF}" type="presParOf" srcId="{64D69D1E-8DB2-4B4A-A2D8-FE9D84BEB332}" destId="{D565C1ED-6326-4338-A90F-7587FB41DCBF}" srcOrd="5" destOrd="0" presId="urn:microsoft.com/office/officeart/2005/8/layout/list1"/>
    <dgm:cxn modelId="{F997B6FF-A379-4B5E-A9D1-B0DF6CA4DF74}" type="presParOf" srcId="{64D69D1E-8DB2-4B4A-A2D8-FE9D84BEB332}" destId="{EC548249-1F30-4E99-B486-BF2A16F3593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2E2EB5-858F-4BF2-ACBD-2ED21BA856BC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5A9D008-4433-47AA-A206-F594D432D70C}">
      <dgm:prSet/>
      <dgm:spPr/>
      <dgm:t>
        <a:bodyPr/>
        <a:lstStyle/>
        <a:p>
          <a:r>
            <a:rPr lang="en-US"/>
            <a:t>Distributed Denial of Service</a:t>
          </a:r>
        </a:p>
      </dgm:t>
    </dgm:pt>
    <dgm:pt modelId="{5E8C7DAA-E7FD-4E6B-99BC-2FF323F06CC2}" type="parTrans" cxnId="{E55DD74C-5ADC-4BB4-9F2C-D9BA9C95496E}">
      <dgm:prSet/>
      <dgm:spPr/>
      <dgm:t>
        <a:bodyPr/>
        <a:lstStyle/>
        <a:p>
          <a:endParaRPr lang="en-US"/>
        </a:p>
      </dgm:t>
    </dgm:pt>
    <dgm:pt modelId="{1EF997E4-DAEF-4FE1-B5FF-C3BDDCD33D00}" type="sibTrans" cxnId="{E55DD74C-5ADC-4BB4-9F2C-D9BA9C95496E}">
      <dgm:prSet/>
      <dgm:spPr/>
      <dgm:t>
        <a:bodyPr/>
        <a:lstStyle/>
        <a:p>
          <a:endParaRPr lang="en-US"/>
        </a:p>
      </dgm:t>
    </dgm:pt>
    <dgm:pt modelId="{C4030F2F-556E-436D-9430-5889288EC20A}">
      <dgm:prSet/>
      <dgm:spPr/>
      <dgm:t>
        <a:bodyPr/>
        <a:lstStyle/>
        <a:p>
          <a:r>
            <a:rPr lang="en-US"/>
            <a:t>Aimed at ensuring a website goes out of service</a:t>
          </a:r>
        </a:p>
      </dgm:t>
    </dgm:pt>
    <dgm:pt modelId="{B075D282-186F-4C1A-A8E6-566E4D1C00BB}" type="parTrans" cxnId="{EE5B498F-5825-4DD4-8943-AB69A5182F16}">
      <dgm:prSet/>
      <dgm:spPr/>
      <dgm:t>
        <a:bodyPr/>
        <a:lstStyle/>
        <a:p>
          <a:endParaRPr lang="en-US"/>
        </a:p>
      </dgm:t>
    </dgm:pt>
    <dgm:pt modelId="{984988DB-1611-4EB7-A44E-F19D2BD1D419}" type="sibTrans" cxnId="{EE5B498F-5825-4DD4-8943-AB69A5182F16}">
      <dgm:prSet/>
      <dgm:spPr/>
      <dgm:t>
        <a:bodyPr/>
        <a:lstStyle/>
        <a:p>
          <a:endParaRPr lang="en-US"/>
        </a:p>
      </dgm:t>
    </dgm:pt>
    <dgm:pt modelId="{64774B4A-923F-478B-8341-DD2AF3615F18}">
      <dgm:prSet/>
      <dgm:spPr/>
      <dgm:t>
        <a:bodyPr/>
        <a:lstStyle/>
        <a:p>
          <a:r>
            <a:rPr lang="en-US"/>
            <a:t>Attacks can be carried out in various ways</a:t>
          </a:r>
        </a:p>
      </dgm:t>
    </dgm:pt>
    <dgm:pt modelId="{9BF9D937-7F4B-4862-B8A6-84EFD7C82833}" type="parTrans" cxnId="{26F9D440-29A6-4B02-9665-D3A0EC723B6E}">
      <dgm:prSet/>
      <dgm:spPr/>
      <dgm:t>
        <a:bodyPr/>
        <a:lstStyle/>
        <a:p>
          <a:endParaRPr lang="en-US"/>
        </a:p>
      </dgm:t>
    </dgm:pt>
    <dgm:pt modelId="{A8C08841-DD8B-43E4-B030-90203FCF1734}" type="sibTrans" cxnId="{26F9D440-29A6-4B02-9665-D3A0EC723B6E}">
      <dgm:prSet/>
      <dgm:spPr/>
      <dgm:t>
        <a:bodyPr/>
        <a:lstStyle/>
        <a:p>
          <a:endParaRPr lang="en-US"/>
        </a:p>
      </dgm:t>
    </dgm:pt>
    <dgm:pt modelId="{CBA2EDE4-1FF6-4C63-9C4A-AB7C1AADB3BB}">
      <dgm:prSet/>
      <dgm:spPr/>
      <dgm:t>
        <a:bodyPr/>
        <a:lstStyle/>
        <a:p>
          <a:r>
            <a:rPr lang="en-US"/>
            <a:t>Botnets</a:t>
          </a:r>
        </a:p>
      </dgm:t>
    </dgm:pt>
    <dgm:pt modelId="{A7CDD6E2-E394-4603-9700-346D85F91236}" type="parTrans" cxnId="{ECFD20F5-B779-4928-AB1D-C47AFDD77149}">
      <dgm:prSet/>
      <dgm:spPr/>
      <dgm:t>
        <a:bodyPr/>
        <a:lstStyle/>
        <a:p>
          <a:endParaRPr lang="en-US"/>
        </a:p>
      </dgm:t>
    </dgm:pt>
    <dgm:pt modelId="{5B30613D-58E0-44BF-B7D8-840A589C023F}" type="sibTrans" cxnId="{ECFD20F5-B779-4928-AB1D-C47AFDD77149}">
      <dgm:prSet/>
      <dgm:spPr/>
      <dgm:t>
        <a:bodyPr/>
        <a:lstStyle/>
        <a:p>
          <a:endParaRPr lang="en-US"/>
        </a:p>
      </dgm:t>
    </dgm:pt>
    <dgm:pt modelId="{8DAD5199-9455-4895-97F0-C4C8B8D0E515}">
      <dgm:prSet/>
      <dgm:spPr/>
      <dgm:t>
        <a:bodyPr/>
        <a:lstStyle/>
        <a:p>
          <a:r>
            <a:rPr lang="en-US"/>
            <a:t>Packet Flooding</a:t>
          </a:r>
        </a:p>
      </dgm:t>
    </dgm:pt>
    <dgm:pt modelId="{387323FD-DA1C-4598-B403-36FF4D047455}" type="parTrans" cxnId="{B68C9AF6-A00E-4234-8267-EC59F2DCB610}">
      <dgm:prSet/>
      <dgm:spPr/>
      <dgm:t>
        <a:bodyPr/>
        <a:lstStyle/>
        <a:p>
          <a:endParaRPr lang="en-US"/>
        </a:p>
      </dgm:t>
    </dgm:pt>
    <dgm:pt modelId="{04AEB61A-EFA6-4B32-9322-620BC347608E}" type="sibTrans" cxnId="{B68C9AF6-A00E-4234-8267-EC59F2DCB610}">
      <dgm:prSet/>
      <dgm:spPr/>
      <dgm:t>
        <a:bodyPr/>
        <a:lstStyle/>
        <a:p>
          <a:endParaRPr lang="en-US"/>
        </a:p>
      </dgm:t>
    </dgm:pt>
    <dgm:pt modelId="{0D37243A-FBFE-4FAE-B2F3-D6CFF5A782FF}">
      <dgm:prSet/>
      <dgm:spPr/>
      <dgm:t>
        <a:bodyPr/>
        <a:lstStyle/>
        <a:p>
          <a:r>
            <a:rPr lang="en-US"/>
            <a:t>Amplification attacks</a:t>
          </a:r>
        </a:p>
      </dgm:t>
    </dgm:pt>
    <dgm:pt modelId="{FAF0FE9E-C874-4967-8E61-A45FB9EACD96}" type="parTrans" cxnId="{730791ED-D26B-48F2-8056-C953225FE836}">
      <dgm:prSet/>
      <dgm:spPr/>
      <dgm:t>
        <a:bodyPr/>
        <a:lstStyle/>
        <a:p>
          <a:endParaRPr lang="en-US"/>
        </a:p>
      </dgm:t>
    </dgm:pt>
    <dgm:pt modelId="{11A8C025-5DDF-42C1-B1FB-BA0BDA57B140}" type="sibTrans" cxnId="{730791ED-D26B-48F2-8056-C953225FE836}">
      <dgm:prSet/>
      <dgm:spPr/>
      <dgm:t>
        <a:bodyPr/>
        <a:lstStyle/>
        <a:p>
          <a:endParaRPr lang="en-US"/>
        </a:p>
      </dgm:t>
    </dgm:pt>
    <dgm:pt modelId="{51C720D7-E6F6-4C65-8D70-8B313637BFD3}" type="pres">
      <dgm:prSet presAssocID="{EE2E2EB5-858F-4BF2-ACBD-2ED21BA856BC}" presName="linear" presStyleCnt="0">
        <dgm:presLayoutVars>
          <dgm:animLvl val="lvl"/>
          <dgm:resizeHandles val="exact"/>
        </dgm:presLayoutVars>
      </dgm:prSet>
      <dgm:spPr/>
    </dgm:pt>
    <dgm:pt modelId="{054466B1-11C0-4C60-8B0A-A2E0ABFB5F5E}" type="pres">
      <dgm:prSet presAssocID="{45A9D008-4433-47AA-A206-F594D432D70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4ACD262-1B73-42F0-B258-88DB0C2F66A2}" type="pres">
      <dgm:prSet presAssocID="{1EF997E4-DAEF-4FE1-B5FF-C3BDDCD33D00}" presName="spacer" presStyleCnt="0"/>
      <dgm:spPr/>
    </dgm:pt>
    <dgm:pt modelId="{47A23B38-3064-488D-93E5-A6CC282215DA}" type="pres">
      <dgm:prSet presAssocID="{C4030F2F-556E-436D-9430-5889288EC2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B59D24B-0445-4640-8501-71889B268AFA}" type="pres">
      <dgm:prSet presAssocID="{984988DB-1611-4EB7-A44E-F19D2BD1D419}" presName="spacer" presStyleCnt="0"/>
      <dgm:spPr/>
    </dgm:pt>
    <dgm:pt modelId="{657FBE01-DF8B-48E9-BA26-579090AB5F9E}" type="pres">
      <dgm:prSet presAssocID="{64774B4A-923F-478B-8341-DD2AF3615F1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53E4B3-52EB-44B4-860A-104BB147ADDF}" type="pres">
      <dgm:prSet presAssocID="{64774B4A-923F-478B-8341-DD2AF3615F1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B98C301-5CA7-42EF-A725-B9154907B14F}" type="presOf" srcId="{CBA2EDE4-1FF6-4C63-9C4A-AB7C1AADB3BB}" destId="{F253E4B3-52EB-44B4-860A-104BB147ADDF}" srcOrd="0" destOrd="0" presId="urn:microsoft.com/office/officeart/2005/8/layout/vList2"/>
    <dgm:cxn modelId="{59884A0E-D3D8-4D61-AE75-F5FAFE739B2B}" type="presOf" srcId="{EE2E2EB5-858F-4BF2-ACBD-2ED21BA856BC}" destId="{51C720D7-E6F6-4C65-8D70-8B313637BFD3}" srcOrd="0" destOrd="0" presId="urn:microsoft.com/office/officeart/2005/8/layout/vList2"/>
    <dgm:cxn modelId="{B784AF15-9545-466A-AC21-9956D586F37F}" type="presOf" srcId="{8DAD5199-9455-4895-97F0-C4C8B8D0E515}" destId="{F253E4B3-52EB-44B4-860A-104BB147ADDF}" srcOrd="0" destOrd="1" presId="urn:microsoft.com/office/officeart/2005/8/layout/vList2"/>
    <dgm:cxn modelId="{B79CA529-588A-4D5A-B21C-C2AEFD6952D6}" type="presOf" srcId="{0D37243A-FBFE-4FAE-B2F3-D6CFF5A782FF}" destId="{F253E4B3-52EB-44B4-860A-104BB147ADDF}" srcOrd="0" destOrd="2" presId="urn:microsoft.com/office/officeart/2005/8/layout/vList2"/>
    <dgm:cxn modelId="{26F9D440-29A6-4B02-9665-D3A0EC723B6E}" srcId="{EE2E2EB5-858F-4BF2-ACBD-2ED21BA856BC}" destId="{64774B4A-923F-478B-8341-DD2AF3615F18}" srcOrd="2" destOrd="0" parTransId="{9BF9D937-7F4B-4862-B8A6-84EFD7C82833}" sibTransId="{A8C08841-DD8B-43E4-B030-90203FCF1734}"/>
    <dgm:cxn modelId="{E55DD74C-5ADC-4BB4-9F2C-D9BA9C95496E}" srcId="{EE2E2EB5-858F-4BF2-ACBD-2ED21BA856BC}" destId="{45A9D008-4433-47AA-A206-F594D432D70C}" srcOrd="0" destOrd="0" parTransId="{5E8C7DAA-E7FD-4E6B-99BC-2FF323F06CC2}" sibTransId="{1EF997E4-DAEF-4FE1-B5FF-C3BDDCD33D00}"/>
    <dgm:cxn modelId="{C604447E-85F4-4FC3-9A4F-BB140D73C413}" type="presOf" srcId="{45A9D008-4433-47AA-A206-F594D432D70C}" destId="{054466B1-11C0-4C60-8B0A-A2E0ABFB5F5E}" srcOrd="0" destOrd="0" presId="urn:microsoft.com/office/officeart/2005/8/layout/vList2"/>
    <dgm:cxn modelId="{EE5B498F-5825-4DD4-8943-AB69A5182F16}" srcId="{EE2E2EB5-858F-4BF2-ACBD-2ED21BA856BC}" destId="{C4030F2F-556E-436D-9430-5889288EC20A}" srcOrd="1" destOrd="0" parTransId="{B075D282-186F-4C1A-A8E6-566E4D1C00BB}" sibTransId="{984988DB-1611-4EB7-A44E-F19D2BD1D419}"/>
    <dgm:cxn modelId="{730791ED-D26B-48F2-8056-C953225FE836}" srcId="{64774B4A-923F-478B-8341-DD2AF3615F18}" destId="{0D37243A-FBFE-4FAE-B2F3-D6CFF5A782FF}" srcOrd="2" destOrd="0" parTransId="{FAF0FE9E-C874-4967-8E61-A45FB9EACD96}" sibTransId="{11A8C025-5DDF-42C1-B1FB-BA0BDA57B140}"/>
    <dgm:cxn modelId="{D3591AF4-EE0C-4E26-BCD6-D134D8B87078}" type="presOf" srcId="{64774B4A-923F-478B-8341-DD2AF3615F18}" destId="{657FBE01-DF8B-48E9-BA26-579090AB5F9E}" srcOrd="0" destOrd="0" presId="urn:microsoft.com/office/officeart/2005/8/layout/vList2"/>
    <dgm:cxn modelId="{ECFD20F5-B779-4928-AB1D-C47AFDD77149}" srcId="{64774B4A-923F-478B-8341-DD2AF3615F18}" destId="{CBA2EDE4-1FF6-4C63-9C4A-AB7C1AADB3BB}" srcOrd="0" destOrd="0" parTransId="{A7CDD6E2-E394-4603-9700-346D85F91236}" sibTransId="{5B30613D-58E0-44BF-B7D8-840A589C023F}"/>
    <dgm:cxn modelId="{B68C9AF6-A00E-4234-8267-EC59F2DCB610}" srcId="{64774B4A-923F-478B-8341-DD2AF3615F18}" destId="{8DAD5199-9455-4895-97F0-C4C8B8D0E515}" srcOrd="1" destOrd="0" parTransId="{387323FD-DA1C-4598-B403-36FF4D047455}" sibTransId="{04AEB61A-EFA6-4B32-9322-620BC347608E}"/>
    <dgm:cxn modelId="{798FA7F8-A2B5-4B32-AB5D-08CACB067E8B}" type="presOf" srcId="{C4030F2F-556E-436D-9430-5889288EC20A}" destId="{47A23B38-3064-488D-93E5-A6CC282215DA}" srcOrd="0" destOrd="0" presId="urn:microsoft.com/office/officeart/2005/8/layout/vList2"/>
    <dgm:cxn modelId="{8DAFE531-DDAA-47CF-8B86-9B1CEC6905E7}" type="presParOf" srcId="{51C720D7-E6F6-4C65-8D70-8B313637BFD3}" destId="{054466B1-11C0-4C60-8B0A-A2E0ABFB5F5E}" srcOrd="0" destOrd="0" presId="urn:microsoft.com/office/officeart/2005/8/layout/vList2"/>
    <dgm:cxn modelId="{6C365EC5-8622-4413-90AF-EA2328A7B82B}" type="presParOf" srcId="{51C720D7-E6F6-4C65-8D70-8B313637BFD3}" destId="{84ACD262-1B73-42F0-B258-88DB0C2F66A2}" srcOrd="1" destOrd="0" presId="urn:microsoft.com/office/officeart/2005/8/layout/vList2"/>
    <dgm:cxn modelId="{9212F4B2-6211-4F7D-8682-CFFDFB3C0807}" type="presParOf" srcId="{51C720D7-E6F6-4C65-8D70-8B313637BFD3}" destId="{47A23B38-3064-488D-93E5-A6CC282215DA}" srcOrd="2" destOrd="0" presId="urn:microsoft.com/office/officeart/2005/8/layout/vList2"/>
    <dgm:cxn modelId="{392F013B-2E88-47B2-880C-CB84AACA07AF}" type="presParOf" srcId="{51C720D7-E6F6-4C65-8D70-8B313637BFD3}" destId="{DB59D24B-0445-4640-8501-71889B268AFA}" srcOrd="3" destOrd="0" presId="urn:microsoft.com/office/officeart/2005/8/layout/vList2"/>
    <dgm:cxn modelId="{1FA6AA62-0217-421F-9D35-0B11B981314E}" type="presParOf" srcId="{51C720D7-E6F6-4C65-8D70-8B313637BFD3}" destId="{657FBE01-DF8B-48E9-BA26-579090AB5F9E}" srcOrd="4" destOrd="0" presId="urn:microsoft.com/office/officeart/2005/8/layout/vList2"/>
    <dgm:cxn modelId="{96642EE8-02C0-473D-8C34-65138ABF0786}" type="presParOf" srcId="{51C720D7-E6F6-4C65-8D70-8B313637BFD3}" destId="{F253E4B3-52EB-44B4-860A-104BB147ADD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0B1508-F2FD-45C0-AC17-C2BF5CB92676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418C5D-C999-41FE-AAC9-2000285FE7DA}">
      <dgm:prSet/>
      <dgm:spPr/>
      <dgm:t>
        <a:bodyPr/>
        <a:lstStyle/>
        <a:p>
          <a:r>
            <a:rPr lang="en-US"/>
            <a:t>Managed DDoS protection service</a:t>
          </a:r>
        </a:p>
      </dgm:t>
    </dgm:pt>
    <dgm:pt modelId="{9491220F-A24A-4856-89FE-126F51AF2D96}" type="parTrans" cxnId="{52F0405F-5933-4487-8617-5761E3EEAFF5}">
      <dgm:prSet/>
      <dgm:spPr/>
      <dgm:t>
        <a:bodyPr/>
        <a:lstStyle/>
        <a:p>
          <a:endParaRPr lang="en-US"/>
        </a:p>
      </dgm:t>
    </dgm:pt>
    <dgm:pt modelId="{954E0FE2-0470-4776-870F-9F16C9BB6A52}" type="sibTrans" cxnId="{52F0405F-5933-4487-8617-5761E3EEAFF5}">
      <dgm:prSet/>
      <dgm:spPr/>
      <dgm:t>
        <a:bodyPr/>
        <a:lstStyle/>
        <a:p>
          <a:endParaRPr lang="en-US"/>
        </a:p>
      </dgm:t>
    </dgm:pt>
    <dgm:pt modelId="{FAA8D331-7299-42E2-8D3A-1F46AB5FA7C4}">
      <dgm:prSet/>
      <dgm:spPr/>
      <dgm:t>
        <a:bodyPr/>
        <a:lstStyle/>
        <a:p>
          <a:r>
            <a:rPr lang="en-US"/>
            <a:t>Shield Standard </a:t>
          </a:r>
        </a:p>
      </dgm:t>
    </dgm:pt>
    <dgm:pt modelId="{5E138336-AAC2-41C5-993F-703F15594229}" type="parTrans" cxnId="{2929344E-BEE9-4380-B714-8EE347821FC7}">
      <dgm:prSet/>
      <dgm:spPr/>
      <dgm:t>
        <a:bodyPr/>
        <a:lstStyle/>
        <a:p>
          <a:endParaRPr lang="en-US"/>
        </a:p>
      </dgm:t>
    </dgm:pt>
    <dgm:pt modelId="{8587E735-6682-4312-9C37-9E23CFC4D8BA}" type="sibTrans" cxnId="{2929344E-BEE9-4380-B714-8EE347821FC7}">
      <dgm:prSet/>
      <dgm:spPr/>
      <dgm:t>
        <a:bodyPr/>
        <a:lstStyle/>
        <a:p>
          <a:endParaRPr lang="en-US"/>
        </a:p>
      </dgm:t>
    </dgm:pt>
    <dgm:pt modelId="{08FAB280-21FE-4080-96CD-88E34AF12829}">
      <dgm:prSet/>
      <dgm:spPr/>
      <dgm:t>
        <a:bodyPr/>
        <a:lstStyle/>
        <a:p>
          <a:r>
            <a:rPr lang="en-US"/>
            <a:t>Shield Advanced</a:t>
          </a:r>
        </a:p>
      </dgm:t>
    </dgm:pt>
    <dgm:pt modelId="{733BD544-E117-40B1-9F74-D45EA189E68D}" type="parTrans" cxnId="{B1E5C800-5CDB-4E61-85E0-9DB0B2DA09FC}">
      <dgm:prSet/>
      <dgm:spPr/>
      <dgm:t>
        <a:bodyPr/>
        <a:lstStyle/>
        <a:p>
          <a:endParaRPr lang="en-US"/>
        </a:p>
      </dgm:t>
    </dgm:pt>
    <dgm:pt modelId="{743922EE-3C7F-4055-887F-77C52FC34A91}" type="sibTrans" cxnId="{B1E5C800-5CDB-4E61-85E0-9DB0B2DA09FC}">
      <dgm:prSet/>
      <dgm:spPr/>
      <dgm:t>
        <a:bodyPr/>
        <a:lstStyle/>
        <a:p>
          <a:endParaRPr lang="en-US"/>
        </a:p>
      </dgm:t>
    </dgm:pt>
    <dgm:pt modelId="{74CC2A61-0A6D-4D6F-B68E-39EEA05EC379}" type="pres">
      <dgm:prSet presAssocID="{0F0B1508-F2FD-45C0-AC17-C2BF5CB92676}" presName="linear" presStyleCnt="0">
        <dgm:presLayoutVars>
          <dgm:animLvl val="lvl"/>
          <dgm:resizeHandles val="exact"/>
        </dgm:presLayoutVars>
      </dgm:prSet>
      <dgm:spPr/>
    </dgm:pt>
    <dgm:pt modelId="{92F2B308-36C0-4727-A048-101AECFA64A7}" type="pres">
      <dgm:prSet presAssocID="{17418C5D-C999-41FE-AAC9-2000285FE7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BD7FD8-BF73-4509-89DD-AD859CAA562A}" type="pres">
      <dgm:prSet presAssocID="{954E0FE2-0470-4776-870F-9F16C9BB6A52}" presName="spacer" presStyleCnt="0"/>
      <dgm:spPr/>
    </dgm:pt>
    <dgm:pt modelId="{BA3C0CD8-2EAC-4BD8-A4B7-B2CEB79B3C08}" type="pres">
      <dgm:prSet presAssocID="{FAA8D331-7299-42E2-8D3A-1F46AB5FA7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56F288F-4660-479B-B0E0-F1057EC2301B}" type="pres">
      <dgm:prSet presAssocID="{8587E735-6682-4312-9C37-9E23CFC4D8BA}" presName="spacer" presStyleCnt="0"/>
      <dgm:spPr/>
    </dgm:pt>
    <dgm:pt modelId="{34B46822-4E2F-44EC-BC07-68A6EB94D2CA}" type="pres">
      <dgm:prSet presAssocID="{08FAB280-21FE-4080-96CD-88E34AF1282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1E5C800-5CDB-4E61-85E0-9DB0B2DA09FC}" srcId="{0F0B1508-F2FD-45C0-AC17-C2BF5CB92676}" destId="{08FAB280-21FE-4080-96CD-88E34AF12829}" srcOrd="2" destOrd="0" parTransId="{733BD544-E117-40B1-9F74-D45EA189E68D}" sibTransId="{743922EE-3C7F-4055-887F-77C52FC34A91}"/>
    <dgm:cxn modelId="{45A0E15E-CB5A-4071-8D8B-133AFBA29A7C}" type="presOf" srcId="{17418C5D-C999-41FE-AAC9-2000285FE7DA}" destId="{92F2B308-36C0-4727-A048-101AECFA64A7}" srcOrd="0" destOrd="0" presId="urn:microsoft.com/office/officeart/2005/8/layout/vList2"/>
    <dgm:cxn modelId="{52F0405F-5933-4487-8617-5761E3EEAFF5}" srcId="{0F0B1508-F2FD-45C0-AC17-C2BF5CB92676}" destId="{17418C5D-C999-41FE-AAC9-2000285FE7DA}" srcOrd="0" destOrd="0" parTransId="{9491220F-A24A-4856-89FE-126F51AF2D96}" sibTransId="{954E0FE2-0470-4776-870F-9F16C9BB6A52}"/>
    <dgm:cxn modelId="{4A823646-8E90-453E-920F-C04150664779}" type="presOf" srcId="{0F0B1508-F2FD-45C0-AC17-C2BF5CB92676}" destId="{74CC2A61-0A6D-4D6F-B68E-39EEA05EC379}" srcOrd="0" destOrd="0" presId="urn:microsoft.com/office/officeart/2005/8/layout/vList2"/>
    <dgm:cxn modelId="{FEB8E948-D7F0-4015-922E-051045575674}" type="presOf" srcId="{08FAB280-21FE-4080-96CD-88E34AF12829}" destId="{34B46822-4E2F-44EC-BC07-68A6EB94D2CA}" srcOrd="0" destOrd="0" presId="urn:microsoft.com/office/officeart/2005/8/layout/vList2"/>
    <dgm:cxn modelId="{2929344E-BEE9-4380-B714-8EE347821FC7}" srcId="{0F0B1508-F2FD-45C0-AC17-C2BF5CB92676}" destId="{FAA8D331-7299-42E2-8D3A-1F46AB5FA7C4}" srcOrd="1" destOrd="0" parTransId="{5E138336-AAC2-41C5-993F-703F15594229}" sibTransId="{8587E735-6682-4312-9C37-9E23CFC4D8BA}"/>
    <dgm:cxn modelId="{186C0C8A-AD35-4318-899A-93CA34352713}" type="presOf" srcId="{FAA8D331-7299-42E2-8D3A-1F46AB5FA7C4}" destId="{BA3C0CD8-2EAC-4BD8-A4B7-B2CEB79B3C08}" srcOrd="0" destOrd="0" presId="urn:microsoft.com/office/officeart/2005/8/layout/vList2"/>
    <dgm:cxn modelId="{76B6E9CC-90BE-4B82-90D2-4456D8EF7E5B}" type="presParOf" srcId="{74CC2A61-0A6D-4D6F-B68E-39EEA05EC379}" destId="{92F2B308-36C0-4727-A048-101AECFA64A7}" srcOrd="0" destOrd="0" presId="urn:microsoft.com/office/officeart/2005/8/layout/vList2"/>
    <dgm:cxn modelId="{98B6A958-9140-4073-8E7B-1D70EA984995}" type="presParOf" srcId="{74CC2A61-0A6D-4D6F-B68E-39EEA05EC379}" destId="{DEBD7FD8-BF73-4509-89DD-AD859CAA562A}" srcOrd="1" destOrd="0" presId="urn:microsoft.com/office/officeart/2005/8/layout/vList2"/>
    <dgm:cxn modelId="{66C95BD5-47B0-4270-98BF-51FD5B2127B7}" type="presParOf" srcId="{74CC2A61-0A6D-4D6F-B68E-39EEA05EC379}" destId="{BA3C0CD8-2EAC-4BD8-A4B7-B2CEB79B3C08}" srcOrd="2" destOrd="0" presId="urn:microsoft.com/office/officeart/2005/8/layout/vList2"/>
    <dgm:cxn modelId="{250FF4BD-AA97-442B-9ED6-0CE97C0B99FA}" type="presParOf" srcId="{74CC2A61-0A6D-4D6F-B68E-39EEA05EC379}" destId="{656F288F-4660-479B-B0E0-F1057EC2301B}" srcOrd="3" destOrd="0" presId="urn:microsoft.com/office/officeart/2005/8/layout/vList2"/>
    <dgm:cxn modelId="{3D9F3C7D-B8FB-46A3-82CD-4B0401D14783}" type="presParOf" srcId="{74CC2A61-0A6D-4D6F-B68E-39EEA05EC379}" destId="{34B46822-4E2F-44EC-BC07-68A6EB94D2C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AB6447-51A6-4E24-B1CC-C55DBCA045A4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7B5B417-7693-4313-B137-175246D8B5B5}">
      <dgm:prSet/>
      <dgm:spPr/>
      <dgm:t>
        <a:bodyPr/>
        <a:lstStyle/>
        <a:p>
          <a:r>
            <a:rPr lang="en-US"/>
            <a:t>Minimize the surface area of attack</a:t>
          </a:r>
        </a:p>
      </dgm:t>
    </dgm:pt>
    <dgm:pt modelId="{C42F4890-EFC4-45A9-9A38-E1C5E155B906}" type="parTrans" cxnId="{6D988995-F926-4197-ACF8-A8B3D2533339}">
      <dgm:prSet/>
      <dgm:spPr/>
      <dgm:t>
        <a:bodyPr/>
        <a:lstStyle/>
        <a:p>
          <a:endParaRPr lang="en-US"/>
        </a:p>
      </dgm:t>
    </dgm:pt>
    <dgm:pt modelId="{2BAAD381-351F-4973-915A-FEE8A458415B}" type="sibTrans" cxnId="{6D988995-F926-4197-ACF8-A8B3D2533339}">
      <dgm:prSet/>
      <dgm:spPr/>
      <dgm:t>
        <a:bodyPr/>
        <a:lstStyle/>
        <a:p>
          <a:endParaRPr lang="en-US"/>
        </a:p>
      </dgm:t>
    </dgm:pt>
    <dgm:pt modelId="{E3AE224A-C555-4B31-837C-019C03032950}">
      <dgm:prSet/>
      <dgm:spPr/>
      <dgm:t>
        <a:bodyPr/>
        <a:lstStyle/>
        <a:p>
          <a:r>
            <a:rPr lang="en-US"/>
            <a:t>Scale Infrastructure to Absorb attack</a:t>
          </a:r>
        </a:p>
      </dgm:t>
    </dgm:pt>
    <dgm:pt modelId="{67A3B9FC-0399-48F2-AFB2-71290708F3CB}" type="parTrans" cxnId="{F0E87CB7-529C-4E35-B539-32F60FC9D583}">
      <dgm:prSet/>
      <dgm:spPr/>
      <dgm:t>
        <a:bodyPr/>
        <a:lstStyle/>
        <a:p>
          <a:endParaRPr lang="en-US"/>
        </a:p>
      </dgm:t>
    </dgm:pt>
    <dgm:pt modelId="{7FC50DC1-1206-4279-BA8A-803515065742}" type="sibTrans" cxnId="{F0E87CB7-529C-4E35-B539-32F60FC9D583}">
      <dgm:prSet/>
      <dgm:spPr/>
      <dgm:t>
        <a:bodyPr/>
        <a:lstStyle/>
        <a:p>
          <a:endParaRPr lang="en-US"/>
        </a:p>
      </dgm:t>
    </dgm:pt>
    <dgm:pt modelId="{EDBF1A36-6356-4B0A-B3D1-C1CE1E2C2F11}">
      <dgm:prSet/>
      <dgm:spPr/>
      <dgm:t>
        <a:bodyPr/>
        <a:lstStyle/>
        <a:p>
          <a:r>
            <a:rPr lang="en-US"/>
            <a:t>Safeguarding the exposed resources</a:t>
          </a:r>
        </a:p>
      </dgm:t>
    </dgm:pt>
    <dgm:pt modelId="{3D3E9F02-B06D-455B-B8DB-C855D55238E3}" type="parTrans" cxnId="{9A9FBFC7-165D-4D1D-927C-4A91571FE1ED}">
      <dgm:prSet/>
      <dgm:spPr/>
      <dgm:t>
        <a:bodyPr/>
        <a:lstStyle/>
        <a:p>
          <a:endParaRPr lang="en-US"/>
        </a:p>
      </dgm:t>
    </dgm:pt>
    <dgm:pt modelId="{00210123-7E79-413A-852E-794B7F7E24B7}" type="sibTrans" cxnId="{9A9FBFC7-165D-4D1D-927C-4A91571FE1ED}">
      <dgm:prSet/>
      <dgm:spPr/>
      <dgm:t>
        <a:bodyPr/>
        <a:lstStyle/>
        <a:p>
          <a:endParaRPr lang="en-US"/>
        </a:p>
      </dgm:t>
    </dgm:pt>
    <dgm:pt modelId="{48D41DBE-CF82-4049-B134-A26A39862E9A}">
      <dgm:prSet/>
      <dgm:spPr/>
      <dgm:t>
        <a:bodyPr/>
        <a:lstStyle/>
        <a:p>
          <a:r>
            <a:rPr lang="en-US"/>
            <a:t>Have a baseline (What is normal &amp; what isn’t)</a:t>
          </a:r>
        </a:p>
      </dgm:t>
    </dgm:pt>
    <dgm:pt modelId="{93CF0BB2-8F4E-440A-B3D7-258DAA160ACB}" type="parTrans" cxnId="{ECD69C80-84A7-4F5F-B61D-1D6A3CB0F576}">
      <dgm:prSet/>
      <dgm:spPr/>
      <dgm:t>
        <a:bodyPr/>
        <a:lstStyle/>
        <a:p>
          <a:endParaRPr lang="en-US"/>
        </a:p>
      </dgm:t>
    </dgm:pt>
    <dgm:pt modelId="{DCD3F0DA-3070-4CA0-A940-28182C152109}" type="sibTrans" cxnId="{ECD69C80-84A7-4F5F-B61D-1D6A3CB0F576}">
      <dgm:prSet/>
      <dgm:spPr/>
      <dgm:t>
        <a:bodyPr/>
        <a:lstStyle/>
        <a:p>
          <a:endParaRPr lang="en-US"/>
        </a:p>
      </dgm:t>
    </dgm:pt>
    <dgm:pt modelId="{8FBFC391-6991-4CA6-BF89-8141445FD4B8}" type="pres">
      <dgm:prSet presAssocID="{26AB6447-51A6-4E24-B1CC-C55DBCA045A4}" presName="vert0" presStyleCnt="0">
        <dgm:presLayoutVars>
          <dgm:dir/>
          <dgm:animOne val="branch"/>
          <dgm:animLvl val="lvl"/>
        </dgm:presLayoutVars>
      </dgm:prSet>
      <dgm:spPr/>
    </dgm:pt>
    <dgm:pt modelId="{F810F9E7-088D-4D1C-99BF-AD512134EBF7}" type="pres">
      <dgm:prSet presAssocID="{F7B5B417-7693-4313-B137-175246D8B5B5}" presName="thickLine" presStyleLbl="alignNode1" presStyleIdx="0" presStyleCnt="4"/>
      <dgm:spPr/>
    </dgm:pt>
    <dgm:pt modelId="{FE59232F-C227-4FE1-B9D4-0F75932C8E24}" type="pres">
      <dgm:prSet presAssocID="{F7B5B417-7693-4313-B137-175246D8B5B5}" presName="horz1" presStyleCnt="0"/>
      <dgm:spPr/>
    </dgm:pt>
    <dgm:pt modelId="{054802BB-FD07-4C12-995A-9713E0EADE21}" type="pres">
      <dgm:prSet presAssocID="{F7B5B417-7693-4313-B137-175246D8B5B5}" presName="tx1" presStyleLbl="revTx" presStyleIdx="0" presStyleCnt="4"/>
      <dgm:spPr/>
    </dgm:pt>
    <dgm:pt modelId="{748D077A-C17E-4BB4-831C-7512554C473C}" type="pres">
      <dgm:prSet presAssocID="{F7B5B417-7693-4313-B137-175246D8B5B5}" presName="vert1" presStyleCnt="0"/>
      <dgm:spPr/>
    </dgm:pt>
    <dgm:pt modelId="{ADD591F3-AD4F-4684-AF2D-A701E8E6CBE3}" type="pres">
      <dgm:prSet presAssocID="{E3AE224A-C555-4B31-837C-019C03032950}" presName="thickLine" presStyleLbl="alignNode1" presStyleIdx="1" presStyleCnt="4"/>
      <dgm:spPr/>
    </dgm:pt>
    <dgm:pt modelId="{FAAD9F53-EBAB-442E-85CE-62315AA03E9E}" type="pres">
      <dgm:prSet presAssocID="{E3AE224A-C555-4B31-837C-019C03032950}" presName="horz1" presStyleCnt="0"/>
      <dgm:spPr/>
    </dgm:pt>
    <dgm:pt modelId="{581E6919-0F07-45C1-9207-3F462657CC5C}" type="pres">
      <dgm:prSet presAssocID="{E3AE224A-C555-4B31-837C-019C03032950}" presName="tx1" presStyleLbl="revTx" presStyleIdx="1" presStyleCnt="4"/>
      <dgm:spPr/>
    </dgm:pt>
    <dgm:pt modelId="{185050F6-A9E8-4A2B-B0A8-61E9952EF618}" type="pres">
      <dgm:prSet presAssocID="{E3AE224A-C555-4B31-837C-019C03032950}" presName="vert1" presStyleCnt="0"/>
      <dgm:spPr/>
    </dgm:pt>
    <dgm:pt modelId="{1FF31E54-AA03-4568-8C75-207F4B86EF03}" type="pres">
      <dgm:prSet presAssocID="{EDBF1A36-6356-4B0A-B3D1-C1CE1E2C2F11}" presName="thickLine" presStyleLbl="alignNode1" presStyleIdx="2" presStyleCnt="4"/>
      <dgm:spPr/>
    </dgm:pt>
    <dgm:pt modelId="{5C0C8724-8A35-44A7-85DE-940FDFD8BCAD}" type="pres">
      <dgm:prSet presAssocID="{EDBF1A36-6356-4B0A-B3D1-C1CE1E2C2F11}" presName="horz1" presStyleCnt="0"/>
      <dgm:spPr/>
    </dgm:pt>
    <dgm:pt modelId="{6EC3DF14-0CB6-45AE-AE09-AD44092E8E79}" type="pres">
      <dgm:prSet presAssocID="{EDBF1A36-6356-4B0A-B3D1-C1CE1E2C2F11}" presName="tx1" presStyleLbl="revTx" presStyleIdx="2" presStyleCnt="4"/>
      <dgm:spPr/>
    </dgm:pt>
    <dgm:pt modelId="{B3F51B26-0462-45D5-96BD-8F33FC85EC51}" type="pres">
      <dgm:prSet presAssocID="{EDBF1A36-6356-4B0A-B3D1-C1CE1E2C2F11}" presName="vert1" presStyleCnt="0"/>
      <dgm:spPr/>
    </dgm:pt>
    <dgm:pt modelId="{0CA2E81C-E5D3-4542-9975-7CF8ACEFF55F}" type="pres">
      <dgm:prSet presAssocID="{48D41DBE-CF82-4049-B134-A26A39862E9A}" presName="thickLine" presStyleLbl="alignNode1" presStyleIdx="3" presStyleCnt="4"/>
      <dgm:spPr/>
    </dgm:pt>
    <dgm:pt modelId="{90FB50BF-970E-4435-A3F3-02F28C08D067}" type="pres">
      <dgm:prSet presAssocID="{48D41DBE-CF82-4049-B134-A26A39862E9A}" presName="horz1" presStyleCnt="0"/>
      <dgm:spPr/>
    </dgm:pt>
    <dgm:pt modelId="{0E527752-4141-4273-BA6F-D72E9A28216F}" type="pres">
      <dgm:prSet presAssocID="{48D41DBE-CF82-4049-B134-A26A39862E9A}" presName="tx1" presStyleLbl="revTx" presStyleIdx="3" presStyleCnt="4"/>
      <dgm:spPr/>
    </dgm:pt>
    <dgm:pt modelId="{B2EB6C66-1A9B-46A4-8EF1-7865C18EE981}" type="pres">
      <dgm:prSet presAssocID="{48D41DBE-CF82-4049-B134-A26A39862E9A}" presName="vert1" presStyleCnt="0"/>
      <dgm:spPr/>
    </dgm:pt>
  </dgm:ptLst>
  <dgm:cxnLst>
    <dgm:cxn modelId="{5CEC2115-5582-4E49-9DF3-A1A68214C501}" type="presOf" srcId="{E3AE224A-C555-4B31-837C-019C03032950}" destId="{581E6919-0F07-45C1-9207-3F462657CC5C}" srcOrd="0" destOrd="0" presId="urn:microsoft.com/office/officeart/2008/layout/LinedList"/>
    <dgm:cxn modelId="{2F18F855-5E34-4036-ACFF-6F336891BB0E}" type="presOf" srcId="{F7B5B417-7693-4313-B137-175246D8B5B5}" destId="{054802BB-FD07-4C12-995A-9713E0EADE21}" srcOrd="0" destOrd="0" presId="urn:microsoft.com/office/officeart/2008/layout/LinedList"/>
    <dgm:cxn modelId="{ECD69C80-84A7-4F5F-B61D-1D6A3CB0F576}" srcId="{26AB6447-51A6-4E24-B1CC-C55DBCA045A4}" destId="{48D41DBE-CF82-4049-B134-A26A39862E9A}" srcOrd="3" destOrd="0" parTransId="{93CF0BB2-8F4E-440A-B3D7-258DAA160ACB}" sibTransId="{DCD3F0DA-3070-4CA0-A940-28182C152109}"/>
    <dgm:cxn modelId="{6D988995-F926-4197-ACF8-A8B3D2533339}" srcId="{26AB6447-51A6-4E24-B1CC-C55DBCA045A4}" destId="{F7B5B417-7693-4313-B137-175246D8B5B5}" srcOrd="0" destOrd="0" parTransId="{C42F4890-EFC4-45A9-9A38-E1C5E155B906}" sibTransId="{2BAAD381-351F-4973-915A-FEE8A458415B}"/>
    <dgm:cxn modelId="{F0E87CB7-529C-4E35-B539-32F60FC9D583}" srcId="{26AB6447-51A6-4E24-B1CC-C55DBCA045A4}" destId="{E3AE224A-C555-4B31-837C-019C03032950}" srcOrd="1" destOrd="0" parTransId="{67A3B9FC-0399-48F2-AFB2-71290708F3CB}" sibTransId="{7FC50DC1-1206-4279-BA8A-803515065742}"/>
    <dgm:cxn modelId="{EBEFDEB9-E22F-4BBD-8BAD-BC98EE1C3DE6}" type="presOf" srcId="{EDBF1A36-6356-4B0A-B3D1-C1CE1E2C2F11}" destId="{6EC3DF14-0CB6-45AE-AE09-AD44092E8E79}" srcOrd="0" destOrd="0" presId="urn:microsoft.com/office/officeart/2008/layout/LinedList"/>
    <dgm:cxn modelId="{9A9FBFC7-165D-4D1D-927C-4A91571FE1ED}" srcId="{26AB6447-51A6-4E24-B1CC-C55DBCA045A4}" destId="{EDBF1A36-6356-4B0A-B3D1-C1CE1E2C2F11}" srcOrd="2" destOrd="0" parTransId="{3D3E9F02-B06D-455B-B8DB-C855D55238E3}" sibTransId="{00210123-7E79-413A-852E-794B7F7E24B7}"/>
    <dgm:cxn modelId="{F12A00E1-4581-45B2-B548-F7571ED06C56}" type="presOf" srcId="{26AB6447-51A6-4E24-B1CC-C55DBCA045A4}" destId="{8FBFC391-6991-4CA6-BF89-8141445FD4B8}" srcOrd="0" destOrd="0" presId="urn:microsoft.com/office/officeart/2008/layout/LinedList"/>
    <dgm:cxn modelId="{C072BAF7-BD78-498A-909D-8A34348F42A3}" type="presOf" srcId="{48D41DBE-CF82-4049-B134-A26A39862E9A}" destId="{0E527752-4141-4273-BA6F-D72E9A28216F}" srcOrd="0" destOrd="0" presId="urn:microsoft.com/office/officeart/2008/layout/LinedList"/>
    <dgm:cxn modelId="{89D5B34D-8BF2-4FCC-89D1-1F80C2BBD26C}" type="presParOf" srcId="{8FBFC391-6991-4CA6-BF89-8141445FD4B8}" destId="{F810F9E7-088D-4D1C-99BF-AD512134EBF7}" srcOrd="0" destOrd="0" presId="urn:microsoft.com/office/officeart/2008/layout/LinedList"/>
    <dgm:cxn modelId="{E05C94E6-DB4A-4657-9CFE-BC2D31216F38}" type="presParOf" srcId="{8FBFC391-6991-4CA6-BF89-8141445FD4B8}" destId="{FE59232F-C227-4FE1-B9D4-0F75932C8E24}" srcOrd="1" destOrd="0" presId="urn:microsoft.com/office/officeart/2008/layout/LinedList"/>
    <dgm:cxn modelId="{A12DA091-B61D-4369-AD8B-E9A6B03FB6CC}" type="presParOf" srcId="{FE59232F-C227-4FE1-B9D4-0F75932C8E24}" destId="{054802BB-FD07-4C12-995A-9713E0EADE21}" srcOrd="0" destOrd="0" presId="urn:microsoft.com/office/officeart/2008/layout/LinedList"/>
    <dgm:cxn modelId="{041AFF80-47C2-4CBA-BCD7-264B51C9AE96}" type="presParOf" srcId="{FE59232F-C227-4FE1-B9D4-0F75932C8E24}" destId="{748D077A-C17E-4BB4-831C-7512554C473C}" srcOrd="1" destOrd="0" presId="urn:microsoft.com/office/officeart/2008/layout/LinedList"/>
    <dgm:cxn modelId="{F176A368-2262-41F1-B506-D7AFC591DF17}" type="presParOf" srcId="{8FBFC391-6991-4CA6-BF89-8141445FD4B8}" destId="{ADD591F3-AD4F-4684-AF2D-A701E8E6CBE3}" srcOrd="2" destOrd="0" presId="urn:microsoft.com/office/officeart/2008/layout/LinedList"/>
    <dgm:cxn modelId="{FD6CFFE1-C224-4137-8474-FF98585AA448}" type="presParOf" srcId="{8FBFC391-6991-4CA6-BF89-8141445FD4B8}" destId="{FAAD9F53-EBAB-442E-85CE-62315AA03E9E}" srcOrd="3" destOrd="0" presId="urn:microsoft.com/office/officeart/2008/layout/LinedList"/>
    <dgm:cxn modelId="{099F81CB-65C8-4DB9-81F2-A3F944DE2971}" type="presParOf" srcId="{FAAD9F53-EBAB-442E-85CE-62315AA03E9E}" destId="{581E6919-0F07-45C1-9207-3F462657CC5C}" srcOrd="0" destOrd="0" presId="urn:microsoft.com/office/officeart/2008/layout/LinedList"/>
    <dgm:cxn modelId="{485A5D6E-5ACC-4A81-99FC-8E700EF55ADA}" type="presParOf" srcId="{FAAD9F53-EBAB-442E-85CE-62315AA03E9E}" destId="{185050F6-A9E8-4A2B-B0A8-61E9952EF618}" srcOrd="1" destOrd="0" presId="urn:microsoft.com/office/officeart/2008/layout/LinedList"/>
    <dgm:cxn modelId="{97D8F141-5E0C-4334-A273-659DAC7AFE56}" type="presParOf" srcId="{8FBFC391-6991-4CA6-BF89-8141445FD4B8}" destId="{1FF31E54-AA03-4568-8C75-207F4B86EF03}" srcOrd="4" destOrd="0" presId="urn:microsoft.com/office/officeart/2008/layout/LinedList"/>
    <dgm:cxn modelId="{800FEE60-E950-4188-8498-B299938C257F}" type="presParOf" srcId="{8FBFC391-6991-4CA6-BF89-8141445FD4B8}" destId="{5C0C8724-8A35-44A7-85DE-940FDFD8BCAD}" srcOrd="5" destOrd="0" presId="urn:microsoft.com/office/officeart/2008/layout/LinedList"/>
    <dgm:cxn modelId="{C3D53C07-6C85-42D9-A8E5-EFC6F0B462F0}" type="presParOf" srcId="{5C0C8724-8A35-44A7-85DE-940FDFD8BCAD}" destId="{6EC3DF14-0CB6-45AE-AE09-AD44092E8E79}" srcOrd="0" destOrd="0" presId="urn:microsoft.com/office/officeart/2008/layout/LinedList"/>
    <dgm:cxn modelId="{7A72514C-9FEC-4F99-A697-57F292FF32DC}" type="presParOf" srcId="{5C0C8724-8A35-44A7-85DE-940FDFD8BCAD}" destId="{B3F51B26-0462-45D5-96BD-8F33FC85EC51}" srcOrd="1" destOrd="0" presId="urn:microsoft.com/office/officeart/2008/layout/LinedList"/>
    <dgm:cxn modelId="{AFAE9272-891A-4E39-B749-6740038815E7}" type="presParOf" srcId="{8FBFC391-6991-4CA6-BF89-8141445FD4B8}" destId="{0CA2E81C-E5D3-4542-9975-7CF8ACEFF55F}" srcOrd="6" destOrd="0" presId="urn:microsoft.com/office/officeart/2008/layout/LinedList"/>
    <dgm:cxn modelId="{8FB99315-ED0B-473B-80C0-DAB4DCB3CF10}" type="presParOf" srcId="{8FBFC391-6991-4CA6-BF89-8141445FD4B8}" destId="{90FB50BF-970E-4435-A3F3-02F28C08D067}" srcOrd="7" destOrd="0" presId="urn:microsoft.com/office/officeart/2008/layout/LinedList"/>
    <dgm:cxn modelId="{C53A6CE5-1C44-4119-9CAF-1F32F79F332F}" type="presParOf" srcId="{90FB50BF-970E-4435-A3F3-02F28C08D067}" destId="{0E527752-4141-4273-BA6F-D72E9A28216F}" srcOrd="0" destOrd="0" presId="urn:microsoft.com/office/officeart/2008/layout/LinedList"/>
    <dgm:cxn modelId="{74CD9578-55A2-4B6D-A7BF-C757B4CABB1A}" type="presParOf" srcId="{90FB50BF-970E-4435-A3F3-02F28C08D067}" destId="{B2EB6C66-1A9B-46A4-8EF1-7865C18EE9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E0E93-7043-4DCD-BD7F-E5BD72A1D320}">
      <dsp:nvSpPr>
        <dsp:cNvPr id="0" name=""/>
        <dsp:cNvSpPr/>
      </dsp:nvSpPr>
      <dsp:spPr>
        <a:xfrm>
          <a:off x="0" y="288284"/>
          <a:ext cx="5797550" cy="1526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954" tIns="354076" rIns="44995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Basic Protection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Protection against common transport and network layer DDoS attacks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Free</a:t>
          </a:r>
        </a:p>
      </dsp:txBody>
      <dsp:txXfrm>
        <a:off x="0" y="288284"/>
        <a:ext cx="5797550" cy="1526175"/>
      </dsp:txXfrm>
    </dsp:sp>
    <dsp:sp modelId="{C7B9B901-821D-4F6A-8042-E8639071D96F}">
      <dsp:nvSpPr>
        <dsp:cNvPr id="0" name=""/>
        <dsp:cNvSpPr/>
      </dsp:nvSpPr>
      <dsp:spPr>
        <a:xfrm>
          <a:off x="289877" y="37364"/>
          <a:ext cx="4058285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394" tIns="0" rIns="1533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Shield Standard</a:t>
          </a:r>
        </a:p>
      </dsp:txBody>
      <dsp:txXfrm>
        <a:off x="314375" y="61862"/>
        <a:ext cx="4009289" cy="452844"/>
      </dsp:txXfrm>
    </dsp:sp>
    <dsp:sp modelId="{EC548249-1F30-4E99-B486-BF2A16F35935}">
      <dsp:nvSpPr>
        <dsp:cNvPr id="0" name=""/>
        <dsp:cNvSpPr/>
      </dsp:nvSpPr>
      <dsp:spPr>
        <a:xfrm>
          <a:off x="0" y="2157179"/>
          <a:ext cx="5797550" cy="182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954" tIns="354076" rIns="44995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Higher level of protection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Protects against large and sophisticated DDoS attacks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24x7 access to DDoS response team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$3,000 per organization</a:t>
          </a:r>
        </a:p>
      </dsp:txBody>
      <dsp:txXfrm>
        <a:off x="0" y="2157179"/>
        <a:ext cx="5797550" cy="1820700"/>
      </dsp:txXfrm>
    </dsp:sp>
    <dsp:sp modelId="{EEE6A071-6AEE-4C11-8418-928AD9227DFD}">
      <dsp:nvSpPr>
        <dsp:cNvPr id="0" name=""/>
        <dsp:cNvSpPr/>
      </dsp:nvSpPr>
      <dsp:spPr>
        <a:xfrm>
          <a:off x="289877" y="1906259"/>
          <a:ext cx="4058285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3394" tIns="0" rIns="15339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Shield Advanced</a:t>
          </a:r>
        </a:p>
      </dsp:txBody>
      <dsp:txXfrm>
        <a:off x="314375" y="1930757"/>
        <a:ext cx="400928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466B1-11C0-4C60-8B0A-A2E0ABFB5F5E}">
      <dsp:nvSpPr>
        <dsp:cNvPr id="0" name=""/>
        <dsp:cNvSpPr/>
      </dsp:nvSpPr>
      <dsp:spPr>
        <a:xfrm>
          <a:off x="0" y="11596"/>
          <a:ext cx="5797550" cy="9534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Distributed Denial of Service</a:t>
          </a:r>
        </a:p>
      </dsp:txBody>
      <dsp:txXfrm>
        <a:off x="46541" y="58137"/>
        <a:ext cx="5704468" cy="860321"/>
      </dsp:txXfrm>
    </dsp:sp>
    <dsp:sp modelId="{47A23B38-3064-488D-93E5-A6CC282215DA}">
      <dsp:nvSpPr>
        <dsp:cNvPr id="0" name=""/>
        <dsp:cNvSpPr/>
      </dsp:nvSpPr>
      <dsp:spPr>
        <a:xfrm>
          <a:off x="0" y="1034120"/>
          <a:ext cx="5797550" cy="9534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Aimed at ensuring a website goes out of service</a:t>
          </a:r>
        </a:p>
      </dsp:txBody>
      <dsp:txXfrm>
        <a:off x="46541" y="1080661"/>
        <a:ext cx="5704468" cy="860321"/>
      </dsp:txXfrm>
    </dsp:sp>
    <dsp:sp modelId="{657FBE01-DF8B-48E9-BA26-579090AB5F9E}">
      <dsp:nvSpPr>
        <dsp:cNvPr id="0" name=""/>
        <dsp:cNvSpPr/>
      </dsp:nvSpPr>
      <dsp:spPr>
        <a:xfrm>
          <a:off x="0" y="2056643"/>
          <a:ext cx="5797550" cy="9534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Attacks can be carried out in various ways</a:t>
          </a:r>
        </a:p>
      </dsp:txBody>
      <dsp:txXfrm>
        <a:off x="46541" y="2103184"/>
        <a:ext cx="5704468" cy="860321"/>
      </dsp:txXfrm>
    </dsp:sp>
    <dsp:sp modelId="{F253E4B3-52EB-44B4-860A-104BB147ADDF}">
      <dsp:nvSpPr>
        <dsp:cNvPr id="0" name=""/>
        <dsp:cNvSpPr/>
      </dsp:nvSpPr>
      <dsp:spPr>
        <a:xfrm>
          <a:off x="0" y="3010047"/>
          <a:ext cx="5797550" cy="99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07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Botnets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Packet Flooding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Amplification attacks</a:t>
          </a:r>
        </a:p>
      </dsp:txBody>
      <dsp:txXfrm>
        <a:off x="0" y="3010047"/>
        <a:ext cx="5797550" cy="993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2B308-36C0-4727-A048-101AECFA64A7}">
      <dsp:nvSpPr>
        <dsp:cNvPr id="0" name=""/>
        <dsp:cNvSpPr/>
      </dsp:nvSpPr>
      <dsp:spPr>
        <a:xfrm>
          <a:off x="0" y="6021"/>
          <a:ext cx="579755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Managed DDoS protection service</a:t>
          </a:r>
        </a:p>
      </dsp:txBody>
      <dsp:txXfrm>
        <a:off x="62141" y="68162"/>
        <a:ext cx="5673268" cy="1148678"/>
      </dsp:txXfrm>
    </dsp:sp>
    <dsp:sp modelId="{BA3C0CD8-2EAC-4BD8-A4B7-B2CEB79B3C08}">
      <dsp:nvSpPr>
        <dsp:cNvPr id="0" name=""/>
        <dsp:cNvSpPr/>
      </dsp:nvSpPr>
      <dsp:spPr>
        <a:xfrm>
          <a:off x="0" y="1371142"/>
          <a:ext cx="579755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Shield Standard </a:t>
          </a:r>
        </a:p>
      </dsp:txBody>
      <dsp:txXfrm>
        <a:off x="62141" y="1433283"/>
        <a:ext cx="5673268" cy="1148678"/>
      </dsp:txXfrm>
    </dsp:sp>
    <dsp:sp modelId="{34B46822-4E2F-44EC-BC07-68A6EB94D2CA}">
      <dsp:nvSpPr>
        <dsp:cNvPr id="0" name=""/>
        <dsp:cNvSpPr/>
      </dsp:nvSpPr>
      <dsp:spPr>
        <a:xfrm>
          <a:off x="0" y="2736262"/>
          <a:ext cx="5797550" cy="1272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Shield Advanced</a:t>
          </a:r>
        </a:p>
      </dsp:txBody>
      <dsp:txXfrm>
        <a:off x="62141" y="2798403"/>
        <a:ext cx="5673268" cy="11486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0F9E7-088D-4D1C-99BF-AD512134EBF7}">
      <dsp:nvSpPr>
        <dsp:cNvPr id="0" name=""/>
        <dsp:cNvSpPr/>
      </dsp:nvSpPr>
      <dsp:spPr>
        <a:xfrm>
          <a:off x="0" y="0"/>
          <a:ext cx="57975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4802BB-FD07-4C12-995A-9713E0EADE21}">
      <dsp:nvSpPr>
        <dsp:cNvPr id="0" name=""/>
        <dsp:cNvSpPr/>
      </dsp:nvSpPr>
      <dsp:spPr>
        <a:xfrm>
          <a:off x="0" y="0"/>
          <a:ext cx="5797550" cy="1003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Minimize the surface area of attack</a:t>
          </a:r>
        </a:p>
      </dsp:txBody>
      <dsp:txXfrm>
        <a:off x="0" y="0"/>
        <a:ext cx="5797550" cy="1003810"/>
      </dsp:txXfrm>
    </dsp:sp>
    <dsp:sp modelId="{ADD591F3-AD4F-4684-AF2D-A701E8E6CBE3}">
      <dsp:nvSpPr>
        <dsp:cNvPr id="0" name=""/>
        <dsp:cNvSpPr/>
      </dsp:nvSpPr>
      <dsp:spPr>
        <a:xfrm>
          <a:off x="0" y="1003810"/>
          <a:ext cx="57975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1E6919-0F07-45C1-9207-3F462657CC5C}">
      <dsp:nvSpPr>
        <dsp:cNvPr id="0" name=""/>
        <dsp:cNvSpPr/>
      </dsp:nvSpPr>
      <dsp:spPr>
        <a:xfrm>
          <a:off x="0" y="1003810"/>
          <a:ext cx="5797550" cy="1003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Scale Infrastructure to Absorb attack</a:t>
          </a:r>
        </a:p>
      </dsp:txBody>
      <dsp:txXfrm>
        <a:off x="0" y="1003810"/>
        <a:ext cx="5797550" cy="1003810"/>
      </dsp:txXfrm>
    </dsp:sp>
    <dsp:sp modelId="{1FF31E54-AA03-4568-8C75-207F4B86EF03}">
      <dsp:nvSpPr>
        <dsp:cNvPr id="0" name=""/>
        <dsp:cNvSpPr/>
      </dsp:nvSpPr>
      <dsp:spPr>
        <a:xfrm>
          <a:off x="0" y="2007621"/>
          <a:ext cx="57975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C3DF14-0CB6-45AE-AE09-AD44092E8E79}">
      <dsp:nvSpPr>
        <dsp:cNvPr id="0" name=""/>
        <dsp:cNvSpPr/>
      </dsp:nvSpPr>
      <dsp:spPr>
        <a:xfrm>
          <a:off x="0" y="2007621"/>
          <a:ext cx="5797550" cy="1003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Safeguarding the exposed resources</a:t>
          </a:r>
        </a:p>
      </dsp:txBody>
      <dsp:txXfrm>
        <a:off x="0" y="2007621"/>
        <a:ext cx="5797550" cy="1003810"/>
      </dsp:txXfrm>
    </dsp:sp>
    <dsp:sp modelId="{0CA2E81C-E5D3-4542-9975-7CF8ACEFF55F}">
      <dsp:nvSpPr>
        <dsp:cNvPr id="0" name=""/>
        <dsp:cNvSpPr/>
      </dsp:nvSpPr>
      <dsp:spPr>
        <a:xfrm>
          <a:off x="0" y="3011432"/>
          <a:ext cx="57975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527752-4141-4273-BA6F-D72E9A28216F}">
      <dsp:nvSpPr>
        <dsp:cNvPr id="0" name=""/>
        <dsp:cNvSpPr/>
      </dsp:nvSpPr>
      <dsp:spPr>
        <a:xfrm>
          <a:off x="0" y="3011432"/>
          <a:ext cx="5797550" cy="1003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Have a baseline (What is normal &amp; what isn’t)</a:t>
          </a:r>
        </a:p>
      </dsp:txBody>
      <dsp:txXfrm>
        <a:off x="0" y="3011432"/>
        <a:ext cx="5797550" cy="1003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2/8/2026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6302-7BAC-4823-B417-F7E0594E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6EA7-34B8-41C1-BB23-8D9D58F1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Rockwell" panose="02060603020205020403" pitchFamily="18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5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  <p:sldLayoutId id="214748375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9890" y="723440"/>
            <a:ext cx="4323426" cy="2579052"/>
          </a:xfrm>
        </p:spPr>
        <p:txBody>
          <a:bodyPr>
            <a:normAutofit/>
          </a:bodyPr>
          <a:lstStyle/>
          <a:p>
            <a:r>
              <a:rPr lang="en-US" dirty="0"/>
              <a:t>AWS Shield</a:t>
            </a: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152" y="5248834"/>
            <a:ext cx="4323426" cy="1008925"/>
          </a:xfrm>
        </p:spPr>
        <p:txBody>
          <a:bodyPr/>
          <a:lstStyle/>
          <a:p>
            <a:r>
              <a:rPr lang="en-US" dirty="0"/>
              <a:t>Presentation by: </a:t>
            </a:r>
          </a:p>
          <a:p>
            <a:r>
              <a:rPr lang="en-US" dirty="0"/>
              <a:t>S.Suresh</a:t>
            </a:r>
          </a:p>
          <a:p>
            <a:r>
              <a:rPr lang="en-US" dirty="0" err="1"/>
              <a:t>CloudSIKSHA</a:t>
            </a:r>
            <a:endParaRPr lang="en-US" dirty="0"/>
          </a:p>
        </p:txBody>
      </p:sp>
      <p:pic>
        <p:nvPicPr>
          <p:cNvPr id="82" name="Picture Placeholder 81" descr="A finger pointing on a tablet with green neon lights">
            <a:extLst>
              <a:ext uri="{FF2B5EF4-FFF2-40B4-BE49-F238E27FC236}">
                <a16:creationId xmlns:a16="http://schemas.microsoft.com/office/drawing/2014/main" id="{146F06CC-0FBA-25FB-03E4-AEA27BB636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1629" r="21629"/>
          <a:stretch/>
        </p:blipFill>
        <p:spPr>
          <a:xfrm>
            <a:off x="0" y="-2235"/>
            <a:ext cx="5840730" cy="6862275"/>
          </a:xfr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CECB-7288-4496-A0E2-4A532EAD9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/>
              <a:t>AWS Shield	</a:t>
            </a:r>
          </a:p>
        </p:txBody>
      </p:sp>
      <p:pic>
        <p:nvPicPr>
          <p:cNvPr id="4" name="Picture Placeholder 3" descr="3D face graphic">
            <a:extLst>
              <a:ext uri="{FF2B5EF4-FFF2-40B4-BE49-F238E27FC236}">
                <a16:creationId xmlns:a16="http://schemas.microsoft.com/office/drawing/2014/main" id="{643F10B2-D8EC-52BD-E239-613A9E2C9F8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579" r="25579"/>
          <a:stretch>
            <a:fillRect/>
          </a:stretch>
        </p:blipFill>
        <p:spPr>
          <a:xfrm flipH="1">
            <a:off x="7164388" y="0"/>
            <a:ext cx="5024437" cy="6858000"/>
          </a:xfrm>
        </p:spPr>
      </p:pic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A170567-668C-957E-6C57-DA25A8BA7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Add footer here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7A1626EB-36C8-DD40-0358-52C832C12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95BE7036-51A4-4B7D-A850-ADC73E13A131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157273283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579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F47F-7797-4EFC-813B-BE781D50B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/>
          <a:p>
            <a:r>
              <a:rPr lang="en-US"/>
              <a:t>DDoS</a:t>
            </a:r>
          </a:p>
        </p:txBody>
      </p:sp>
      <p:pic>
        <p:nvPicPr>
          <p:cNvPr id="4" name="Picture Placeholder 3" descr="Abstract background of data">
            <a:extLst>
              <a:ext uri="{FF2B5EF4-FFF2-40B4-BE49-F238E27FC236}">
                <a16:creationId xmlns:a16="http://schemas.microsoft.com/office/drawing/2014/main" id="{8008303A-3E65-4D84-A399-F618811C59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9395" r="29395"/>
          <a:stretch/>
        </p:blipFill>
        <p:spPr>
          <a:xfrm flipH="1">
            <a:off x="7164388" y="0"/>
            <a:ext cx="5024437" cy="6858000"/>
          </a:xfr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4876073-BFA7-46E3-D6A1-3803415C6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Add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D59F3E2-9BB6-768B-C3EF-3E54C066F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AF140D-2A0B-43E5-80D1-251E2BC69140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801743190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2555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0045-B74D-43A6-ABA2-0E90A8A79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/>
              <a:t>AWS Shield</a:t>
            </a:r>
          </a:p>
        </p:txBody>
      </p:sp>
      <p:pic>
        <p:nvPicPr>
          <p:cNvPr id="4" name="Picture Placeholder 3" descr="Device and padlock">
            <a:extLst>
              <a:ext uri="{FF2B5EF4-FFF2-40B4-BE49-F238E27FC236}">
                <a16:creationId xmlns:a16="http://schemas.microsoft.com/office/drawing/2014/main" id="{268A3677-929D-804D-703A-0B6B8C0DF0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9395" r="29395"/>
          <a:stretch>
            <a:fillRect/>
          </a:stretch>
        </p:blipFill>
        <p:spPr>
          <a:xfrm flipH="1">
            <a:off x="7164388" y="0"/>
            <a:ext cx="5024437" cy="6858000"/>
          </a:xfr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1DE4482-1DFD-3738-8EE2-C3C7DE785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Add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CB6D31F-ADCF-C00D-3317-FCC4F7055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5E0225-D2CC-40DD-81AB-FAA67A17A0E4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068718536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467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7861-7E46-4C1B-8B55-AA085D091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/>
          <a:p>
            <a:r>
              <a:rPr lang="en-US"/>
              <a:t>DDoS Mitigation in AWS</a:t>
            </a:r>
          </a:p>
        </p:txBody>
      </p:sp>
      <p:pic>
        <p:nvPicPr>
          <p:cNvPr id="4" name="Picture Placeholder 3" descr="Close-up of circuit board">
            <a:extLst>
              <a:ext uri="{FF2B5EF4-FFF2-40B4-BE49-F238E27FC236}">
                <a16:creationId xmlns:a16="http://schemas.microsoft.com/office/drawing/2014/main" id="{3BC5F9B1-C391-1E37-5381-718395DB811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585" r="25585"/>
          <a:stretch>
            <a:fillRect/>
          </a:stretch>
        </p:blipFill>
        <p:spPr>
          <a:xfrm flipH="1">
            <a:off x="7164388" y="0"/>
            <a:ext cx="5024437" cy="6858000"/>
          </a:xfr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F3F34AA-63AC-EA11-3281-0A87654E0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Add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FA90810-5783-F6DB-5A5E-82CF2629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1E0A1C-7E00-4B05-A85B-CD9A5C2E5E8B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518561816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947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326" y="1679216"/>
            <a:ext cx="4786877" cy="15183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228</TotalTime>
  <Words>135</Words>
  <Application>Microsoft Office PowerPoint</Application>
  <PresentationFormat>Widescreen</PresentationFormat>
  <Paragraphs>40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Book Antiqua</vt:lpstr>
      <vt:lpstr>Calibri</vt:lpstr>
      <vt:lpstr>Century Gothic</vt:lpstr>
      <vt:lpstr>Courier New</vt:lpstr>
      <vt:lpstr>Garamond</vt:lpstr>
      <vt:lpstr>Rockwell</vt:lpstr>
      <vt:lpstr>Custom</vt:lpstr>
      <vt:lpstr>AWS Shield</vt:lpstr>
      <vt:lpstr>AWS Shield </vt:lpstr>
      <vt:lpstr>DDoS</vt:lpstr>
      <vt:lpstr>AWS Shield</vt:lpstr>
      <vt:lpstr>DDoS Mitigation in AWS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Suresh CloudSiksha</dc:creator>
  <cp:lastModifiedBy>Suresh CloudSiksha</cp:lastModifiedBy>
  <cp:revision>13</cp:revision>
  <dcterms:created xsi:type="dcterms:W3CDTF">2026-02-08T06:33:58Z</dcterms:created>
  <dcterms:modified xsi:type="dcterms:W3CDTF">2026-02-08T10:54:32Z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